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7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79" r:id="rId21"/>
    <p:sldId id="280" r:id="rId22"/>
    <p:sldId id="278" r:id="rId23"/>
    <p:sldId id="281" r:id="rId24"/>
    <p:sldId id="282" r:id="rId25"/>
    <p:sldId id="284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F45"/>
    <a:srgbClr val="F89108"/>
    <a:srgbClr val="292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660"/>
  </p:normalViewPr>
  <p:slideViewPr>
    <p:cSldViewPr snapToGrid="0">
      <p:cViewPr varScale="1">
        <p:scale>
          <a:sx n="95" d="100"/>
          <a:sy n="95" d="100"/>
        </p:scale>
        <p:origin x="-6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4E70B-34A9-4660-B7E3-BB01216AC32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797E6-4862-4026-BBDE-297F7F39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78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CC23-F22D-486C-B75D-C3295CE01127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9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6CABF-F41B-4044-A065-A4B7BC7BA42E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55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42EB-B10C-45A4-AD4A-CFCD9DC81C1E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5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D625-5777-4A56-B450-FE39DF2CD36C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2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08AE-4313-42ED-9469-9E564CF7D1AD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8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A0624-1FB7-4567-8F66-8AFFFB286549}" type="datetime1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6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363EB-13D0-446C-A3B1-302098E486D1}" type="datetime1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2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D969-1B5D-4957-9F86-9F442127302A}" type="datetime1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A082F-6563-4C67-A93D-6C080CE19EAD}" type="datetime1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7A6648-DB5B-44A7-AA15-04A883CAB9F5}" type="datetime1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5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3A55F-E8D8-491C-A59E-7ABA774EA6D1}" type="datetime1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6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DA8F9C-FC51-4301-BFFC-08B537862981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F849614-0A29-4130-9A43-449F803F6C5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44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Essentials of Programming Languages (Chapter </a:t>
            </a:r>
            <a:r>
              <a:rPr 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423404"/>
          </a:xfrm>
        </p:spPr>
        <p:txBody>
          <a:bodyPr/>
          <a:lstStyle/>
          <a:p>
            <a:pPr lvl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cap="none" spc="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000" cap="none" spc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appreciate Dr. </a:t>
            </a:r>
            <a:r>
              <a:rPr lang="en-US" sz="2000" cap="none" spc="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Shirin</a:t>
            </a:r>
            <a:r>
              <a:rPr lang="en-US" sz="2000" cap="none" spc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cap="none" spc="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Baghoolizadeh</a:t>
            </a:r>
            <a:r>
              <a:rPr lang="en-US" sz="2000" cap="none" spc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her helps for preparing this presentation</a:t>
            </a:r>
            <a:r>
              <a:rPr lang="en-US" sz="2000" cap="none" spc="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0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Specifying the Behavior of Expressions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843" y="2093835"/>
            <a:ext cx="3904212" cy="38361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93835"/>
            <a:ext cx="6342611" cy="3836136"/>
          </a:xfrm>
          <a:prstGeom prst="rect">
            <a:avLst/>
          </a:prstGeom>
          <a:ln>
            <a:solidFill>
              <a:srgbClr val="D11F45"/>
            </a:solidFill>
          </a:ln>
        </p:spPr>
      </p:pic>
    </p:spTree>
    <p:extLst>
      <p:ext uri="{BB962C8B-B14F-4D97-AF65-F5344CB8AC3E}">
        <p14:creationId xmlns:p14="http://schemas.microsoft.com/office/powerpoint/2010/main" val="19565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28051"/>
            <a:ext cx="10439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12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11292"/>
          <a:stretch/>
        </p:blipFill>
        <p:spPr>
          <a:xfrm>
            <a:off x="1953636" y="831273"/>
            <a:ext cx="8284874" cy="5444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78" y="506237"/>
            <a:ext cx="5457825" cy="227302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5735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Specifying the Behavior of Programs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092" y="1982500"/>
            <a:ext cx="10010775" cy="30575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Specifying Conditionals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89" y="1785760"/>
            <a:ext cx="9782175" cy="1131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935" y="2966085"/>
            <a:ext cx="6107084" cy="162898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886" y="4691867"/>
            <a:ext cx="7525183" cy="158298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6621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242" y="1936173"/>
            <a:ext cx="9896475" cy="36766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7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16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12589"/>
          <a:stretch/>
        </p:blipFill>
        <p:spPr>
          <a:xfrm>
            <a:off x="2673929" y="928255"/>
            <a:ext cx="7093526" cy="5098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79" y="440315"/>
            <a:ext cx="5762625" cy="35242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710627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Specifying let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616" y="1846263"/>
            <a:ext cx="9739727" cy="40227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5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018"/>
          <a:stretch/>
        </p:blipFill>
        <p:spPr>
          <a:xfrm>
            <a:off x="1097280" y="1873443"/>
            <a:ext cx="9877425" cy="37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5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97"/>
          <a:stretch/>
        </p:blipFill>
        <p:spPr>
          <a:xfrm>
            <a:off x="1097280" y="1981200"/>
            <a:ext cx="8905875" cy="34632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9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Expressions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14051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chapter, we study the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binding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scoping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write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 for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languages, and implement them using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interpreters, following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interpreter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recipe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Our specifications and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interpreters take a context argument, called the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keeps track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meaning of each variable in the expression being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evaluated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1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283526" y="928089"/>
            <a:ext cx="5361709" cy="5306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67" y="447241"/>
            <a:ext cx="2790825" cy="35242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720198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433" y="535565"/>
            <a:ext cx="70580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0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8" y="962458"/>
            <a:ext cx="4581525" cy="5210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10" y="472352"/>
            <a:ext cx="4505325" cy="37147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16184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Implementing the Specification of LET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57099"/>
            <a:ext cx="6514219" cy="40227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4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91" y="1286306"/>
            <a:ext cx="6791325" cy="4768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067" y="688830"/>
            <a:ext cx="4524375" cy="40957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30783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201" y="962458"/>
            <a:ext cx="6391275" cy="5210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03" y="444210"/>
            <a:ext cx="3990975" cy="35242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52037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54" y="739919"/>
            <a:ext cx="6486525" cy="2524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69" y="3264044"/>
            <a:ext cx="60102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67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95" y="747712"/>
            <a:ext cx="62388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3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PROC: A Language with Procedures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280" y="2686916"/>
            <a:ext cx="5486400" cy="1676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Tabassom" panose="00000400000000000000" pitchFamily="2" charset="-78"/>
              </a:rPr>
              <a:t>We need syntax for procedure creation and calling. This is given by the productions: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S PMincho" panose="02020600040205080304" pitchFamily="18" charset="-128"/>
              <a:ea typeface="MS PMincho" panose="02020600040205080304" pitchFamily="18" charset="-128"/>
              <a:cs typeface="Tabassom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669014"/>
            <a:ext cx="99250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5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PROC: </a:t>
            </a:r>
            <a:r>
              <a:rPr lang="en-US" b="1" dirty="0" smtClean="0">
                <a:solidFill>
                  <a:schemeClr val="tx1"/>
                </a:solidFill>
              </a:rPr>
              <a:t>Example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0107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8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Specification and Implementation Strategy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83786"/>
            <a:ext cx="9867900" cy="28670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90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PROC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30" y="2000565"/>
            <a:ext cx="97917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54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PROC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046015"/>
            <a:ext cx="9906000" cy="154305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0" y="2125941"/>
            <a:ext cx="548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4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PROC: </a:t>
            </a:r>
            <a:r>
              <a:rPr lang="en-US" b="1" dirty="0" smtClean="0">
                <a:solidFill>
                  <a:schemeClr val="tx1"/>
                </a:solidFill>
              </a:rPr>
              <a:t>Example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85751"/>
            <a:ext cx="100012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02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PROC: </a:t>
            </a:r>
            <a:r>
              <a:rPr lang="en-US" b="1" dirty="0" smtClean="0">
                <a:solidFill>
                  <a:schemeClr val="tx1"/>
                </a:solidFill>
              </a:rPr>
              <a:t>Specification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52" y="1855604"/>
            <a:ext cx="8434647" cy="43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61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PROC: Specification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42692"/>
            <a:ext cx="99536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53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8674" y="142009"/>
            <a:ext cx="5137726" cy="590319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1529"/>
          <a:stretch/>
        </p:blipFill>
        <p:spPr>
          <a:xfrm>
            <a:off x="5486400" y="142009"/>
            <a:ext cx="6276975" cy="5903191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/>
          <p:cNvCxnSpPr/>
          <p:nvPr/>
        </p:nvCxnSpPr>
        <p:spPr>
          <a:xfrm>
            <a:off x="5486400" y="142009"/>
            <a:ext cx="0" cy="6084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84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823"/>
          <a:stretch/>
        </p:blipFill>
        <p:spPr>
          <a:xfrm>
            <a:off x="602116" y="800553"/>
            <a:ext cx="6045427" cy="14890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25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PROC</a:t>
            </a:r>
            <a:r>
              <a:rPr lang="en-US" b="1" dirty="0" smtClean="0">
                <a:solidFill>
                  <a:schemeClr val="tx1"/>
                </a:solidFill>
              </a:rPr>
              <a:t>: Procedural Representation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0641"/>
          <a:stretch/>
        </p:blipFill>
        <p:spPr>
          <a:xfrm>
            <a:off x="1097280" y="1990877"/>
            <a:ext cx="9820275" cy="298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0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PROC: Procedural Representation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71461"/>
            <a:ext cx="6711406" cy="39478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474" y="2143333"/>
            <a:ext cx="3209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7860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PROC: </a:t>
            </a:r>
            <a:r>
              <a:rPr lang="en-US" b="1" dirty="0" smtClean="0">
                <a:solidFill>
                  <a:schemeClr val="tx1"/>
                </a:solidFill>
              </a:rPr>
              <a:t>define-datatype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69"/>
          <a:stretch/>
        </p:blipFill>
        <p:spPr>
          <a:xfrm>
            <a:off x="1097279" y="1872343"/>
            <a:ext cx="7799977" cy="43397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3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847" y="1170640"/>
            <a:ext cx="6355512" cy="4976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641" y="561874"/>
            <a:ext cx="5495925" cy="39052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520877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7814491" cy="44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97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LETREC: A Language with Recursive Procedures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083" y="2496239"/>
            <a:ext cx="10058400" cy="34981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1486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Tabassom" panose="00000400000000000000" pitchFamily="2" charset="-78"/>
              </a:rPr>
              <a:t>For example:</a:t>
            </a:r>
            <a:endParaRPr lang="en-US" sz="2400" dirty="0">
              <a:solidFill>
                <a:schemeClr val="tx1"/>
              </a:solidFill>
              <a:latin typeface="MS PMincho" panose="02020600040205080304" pitchFamily="18" charset="-128"/>
              <a:ea typeface="MS PMincho" panose="02020600040205080304" pitchFamily="18" charset="-128"/>
              <a:cs typeface="Tabassom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1300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LETREC: </a:t>
            </a:r>
            <a:r>
              <a:rPr lang="en-US" b="1" dirty="0" smtClean="0">
                <a:solidFill>
                  <a:schemeClr val="tx1"/>
                </a:solidFill>
              </a:rPr>
              <a:t>Specification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776" y="1961147"/>
            <a:ext cx="9599362" cy="32003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04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LETREC: Specification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5435"/>
            <a:ext cx="74866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4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6" y="191068"/>
            <a:ext cx="6924675" cy="5936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940" y="5672443"/>
            <a:ext cx="3774674" cy="455401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948342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98" y="1828800"/>
            <a:ext cx="6867525" cy="4463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98" y="162745"/>
            <a:ext cx="6619520" cy="1666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132" y="5699739"/>
            <a:ext cx="3716312" cy="455401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588286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49"/>
          <a:stretch/>
        </p:blipFill>
        <p:spPr>
          <a:xfrm>
            <a:off x="1000623" y="1201003"/>
            <a:ext cx="5495925" cy="4965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23" y="687007"/>
            <a:ext cx="4276725" cy="352425"/>
          </a:xfrm>
          <a:prstGeom prst="rect">
            <a:avLst/>
          </a:prstGeom>
          <a:ln>
            <a:solidFill>
              <a:srgbClr val="D11F45"/>
            </a:solidFill>
          </a:ln>
        </p:spPr>
      </p:pic>
    </p:spTree>
    <p:extLst>
      <p:ext uri="{BB962C8B-B14F-4D97-AF65-F5344CB8AC3E}">
        <p14:creationId xmlns:p14="http://schemas.microsoft.com/office/powerpoint/2010/main" val="3787998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Scoping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9991725" cy="438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00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Scoping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242" y="1947863"/>
            <a:ext cx="7610475" cy="3819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91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...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25" y="1938338"/>
            <a:ext cx="10048875" cy="38385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Language Processing System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with the text of the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written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language we are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called the </a:t>
            </a:r>
            <a:r>
              <a:rPr lang="en-US" sz="2200" dirty="0" smtClean="0">
                <a:solidFill>
                  <a:srgbClr val="2921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language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</a:t>
            </a:r>
            <a:r>
              <a:rPr lang="en-US" sz="2200" dirty="0">
                <a:solidFill>
                  <a:srgbClr val="2921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defined </a:t>
            </a:r>
            <a:r>
              <a:rPr lang="en-US" sz="2200" dirty="0" smtClean="0">
                <a:solidFill>
                  <a:srgbClr val="2921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(a program in the source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language) is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passed through a 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converts the program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an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 </a:t>
            </a:r>
            <a:r>
              <a:rPr lang="en-US" sz="2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 tree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interpreter is itself written in some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that language the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language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</a:t>
            </a:r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3.1(b), the interpreter is replaced by a compiler, which translates the abstract syntax tree into a program in some other language (the </a:t>
            </a:r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language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and that program is executed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86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42" y="622551"/>
            <a:ext cx="73628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92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Static properties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083" y="2178603"/>
            <a:ext cx="10058400" cy="29337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99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Contour </a:t>
            </a:r>
            <a:r>
              <a:rPr lang="en-US" b="1" dirty="0" smtClean="0">
                <a:solidFill>
                  <a:schemeClr val="tx1"/>
                </a:solidFill>
              </a:rPr>
              <a:t>diagram: Example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8296"/>
            <a:ext cx="10033260" cy="40227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52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99854" y="27556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8839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9234"/>
            <a:ext cx="100107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38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Binding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28800"/>
            <a:ext cx="8803178" cy="44450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43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Extent of a binding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273213"/>
            <a:ext cx="10058400" cy="31688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88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Eliminating Variable Names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364" y="1846263"/>
            <a:ext cx="10009597" cy="42497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39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Eliminating Variable Names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430" y="3022809"/>
            <a:ext cx="4667250" cy="2114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83" y="3022809"/>
            <a:ext cx="3505200" cy="21212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5083406" y="3747574"/>
            <a:ext cx="1066800" cy="277091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886211"/>
            <a:ext cx="99631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4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Lexical Addresses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09" y="2175165"/>
            <a:ext cx="10501746" cy="31726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5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Lexical Addresses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8492"/>
            <a:ext cx="10058400" cy="27501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" y="4996728"/>
            <a:ext cx="101250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0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LET: A Simple Language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8378" y="1870283"/>
            <a:ext cx="4573905" cy="2505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70283"/>
            <a:ext cx="5667375" cy="445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02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499" y="1929390"/>
            <a:ext cx="2807697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35" y="2461780"/>
            <a:ext cx="4333875" cy="2266950"/>
          </a:xfrm>
          <a:prstGeom prst="rect">
            <a:avLst/>
          </a:prstGeom>
          <a:ln>
            <a:solidFill>
              <a:srgbClr val="F89108"/>
            </a:solidFill>
          </a:ln>
        </p:spPr>
      </p:pic>
    </p:spTree>
    <p:extLst>
      <p:ext uri="{BB962C8B-B14F-4D97-AF65-F5344CB8AC3E}">
        <p14:creationId xmlns:p14="http://schemas.microsoft.com/office/powerpoint/2010/main" val="2046673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69530"/>
            <a:ext cx="7894320" cy="445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40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Implementing Lexical Addressing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15441"/>
            <a:ext cx="9934575" cy="15049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128221"/>
            <a:ext cx="100584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04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749"/>
          <a:stretch/>
        </p:blipFill>
        <p:spPr>
          <a:xfrm>
            <a:off x="4251901" y="1974272"/>
            <a:ext cx="7718426" cy="353888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54" y="2486890"/>
            <a:ext cx="2920538" cy="13716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Right Arrow 8"/>
          <p:cNvSpPr/>
          <p:nvPr/>
        </p:nvSpPr>
        <p:spPr>
          <a:xfrm>
            <a:off x="3691515" y="2867891"/>
            <a:ext cx="498763" cy="401782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742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55" y="3553310"/>
            <a:ext cx="6572250" cy="2695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The Translator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1842655"/>
            <a:ext cx="10001250" cy="182914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13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88"/>
          <a:stretch/>
        </p:blipFill>
        <p:spPr>
          <a:xfrm>
            <a:off x="1172225" y="1967345"/>
            <a:ext cx="9908509" cy="39709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62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608" y="1899517"/>
            <a:ext cx="10058400" cy="21151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08" y="4176801"/>
            <a:ext cx="100679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48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67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01304" y="273483"/>
            <a:ext cx="5975350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00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Writing </a:t>
            </a:r>
            <a:r>
              <a:rPr lang="en-US" b="1" dirty="0" smtClean="0">
                <a:solidFill>
                  <a:schemeClr val="tx1"/>
                </a:solidFill>
              </a:rPr>
              <a:t>The Translator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743199"/>
            <a:ext cx="7977447" cy="35329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94224"/>
            <a:ext cx="7811193" cy="8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00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2655"/>
            <a:ext cx="7409411" cy="441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3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Specification of Values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part of the specification of any programming language is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set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values that the language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Each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has at least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such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sets: 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expressed values </a:t>
            </a: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possible values of expressions</a:t>
            </a:r>
            <a:endPara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sz="2000" dirty="0">
                <a:solidFill>
                  <a:srgbClr val="2921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denoted </a:t>
            </a:r>
            <a:r>
              <a:rPr lang="en-US" sz="2000" dirty="0" smtClean="0">
                <a:solidFill>
                  <a:srgbClr val="2921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the values bound to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05" y="2801741"/>
            <a:ext cx="2695575" cy="847725"/>
          </a:xfrm>
          <a:prstGeom prst="rect">
            <a:avLst/>
          </a:prstGeom>
          <a:ln>
            <a:solidFill>
              <a:srgbClr val="F89108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255" y="4075064"/>
            <a:ext cx="4162425" cy="153352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1186218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70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13967" y="169863"/>
            <a:ext cx="5070764" cy="5621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52" y="1291937"/>
            <a:ext cx="5153025" cy="5020540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/>
          <p:cNvCxnSpPr/>
          <p:nvPr/>
        </p:nvCxnSpPr>
        <p:spPr>
          <a:xfrm>
            <a:off x="6220690" y="1232189"/>
            <a:ext cx="0" cy="5140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31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The Nameless Interpreter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92036"/>
            <a:ext cx="4486102" cy="23829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27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The Nameless Interpreter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82065"/>
            <a:ext cx="8803178" cy="32272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28" y="4919315"/>
            <a:ext cx="4170217" cy="135679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994491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73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42108" y="985838"/>
            <a:ext cx="6123709" cy="496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35" y="415637"/>
            <a:ext cx="2943225" cy="447675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9152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74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1273" y="515505"/>
            <a:ext cx="7964488" cy="3516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45" y="4097317"/>
            <a:ext cx="6858000" cy="198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8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3"/>
            <a:ext cx="8240684" cy="42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884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66" y="235528"/>
            <a:ext cx="5975207" cy="595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510" y="235528"/>
            <a:ext cx="4211348" cy="415636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06534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Environments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887827"/>
            <a:ext cx="9792393" cy="43605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Environments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005" y="1840056"/>
            <a:ext cx="9972675" cy="37433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9614-0A29-4130-9A43-449F803F6C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366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557</TotalTime>
  <Words>459</Words>
  <Application>Microsoft Office PowerPoint</Application>
  <PresentationFormat>Custom</PresentationFormat>
  <Paragraphs>150</Paragraphs>
  <Slides>76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Retrospect</vt:lpstr>
      <vt:lpstr>Expressions Essentials of Programming Languages (Chapter 3)</vt:lpstr>
      <vt:lpstr>Expressions</vt:lpstr>
      <vt:lpstr>Specification and Implementation Strategy</vt:lpstr>
      <vt:lpstr>PowerPoint Presentation</vt:lpstr>
      <vt:lpstr>Language Processing System</vt:lpstr>
      <vt:lpstr>LET: A Simple Language</vt:lpstr>
      <vt:lpstr>Specification of Values</vt:lpstr>
      <vt:lpstr>Environments</vt:lpstr>
      <vt:lpstr>Environments</vt:lpstr>
      <vt:lpstr>Specifying the Behavior of Expressions</vt:lpstr>
      <vt:lpstr>...</vt:lpstr>
      <vt:lpstr>PowerPoint Presentation</vt:lpstr>
      <vt:lpstr>Specifying the Behavior of Programs</vt:lpstr>
      <vt:lpstr>Specifying Conditionals</vt:lpstr>
      <vt:lpstr>...</vt:lpstr>
      <vt:lpstr>PowerPoint Presentation</vt:lpstr>
      <vt:lpstr>Specifying let</vt:lpstr>
      <vt:lpstr>...</vt:lpstr>
      <vt:lpstr>...</vt:lpstr>
      <vt:lpstr>PowerPoint Presentation</vt:lpstr>
      <vt:lpstr>PowerPoint Presentation</vt:lpstr>
      <vt:lpstr>PowerPoint Presentation</vt:lpstr>
      <vt:lpstr>Implementing the Specification of LET</vt:lpstr>
      <vt:lpstr>PowerPoint Presentation</vt:lpstr>
      <vt:lpstr>PowerPoint Presentation</vt:lpstr>
      <vt:lpstr>PowerPoint Presentation</vt:lpstr>
      <vt:lpstr>PowerPoint Presentation</vt:lpstr>
      <vt:lpstr>PROC: A Language with Procedures</vt:lpstr>
      <vt:lpstr>PROC: Example</vt:lpstr>
      <vt:lpstr>PROC</vt:lpstr>
      <vt:lpstr>PROC</vt:lpstr>
      <vt:lpstr>PROC: Example</vt:lpstr>
      <vt:lpstr>PROC: Specification</vt:lpstr>
      <vt:lpstr>PROC: Specification</vt:lpstr>
      <vt:lpstr>PowerPoint Presentation</vt:lpstr>
      <vt:lpstr>PowerPoint Presentation</vt:lpstr>
      <vt:lpstr>PROC: Procedural Representation</vt:lpstr>
      <vt:lpstr>PROC: Procedural Representation</vt:lpstr>
      <vt:lpstr>PROC: define-datatype</vt:lpstr>
      <vt:lpstr>...</vt:lpstr>
      <vt:lpstr>LETREC: A Language with Recursive Procedures</vt:lpstr>
      <vt:lpstr>LETREC: Specification</vt:lpstr>
      <vt:lpstr>LETREC: Specification</vt:lpstr>
      <vt:lpstr>PowerPoint Presentation</vt:lpstr>
      <vt:lpstr>PowerPoint Presentation</vt:lpstr>
      <vt:lpstr>PowerPoint Presentation</vt:lpstr>
      <vt:lpstr>Scoping</vt:lpstr>
      <vt:lpstr>Scoping</vt:lpstr>
      <vt:lpstr>...</vt:lpstr>
      <vt:lpstr>PowerPoint Presentation</vt:lpstr>
      <vt:lpstr>Static properties</vt:lpstr>
      <vt:lpstr>Contour diagram: Example</vt:lpstr>
      <vt:lpstr>...</vt:lpstr>
      <vt:lpstr>Binding</vt:lpstr>
      <vt:lpstr>Extent of a binding</vt:lpstr>
      <vt:lpstr>Eliminating Variable Names</vt:lpstr>
      <vt:lpstr>Eliminating Variable Names</vt:lpstr>
      <vt:lpstr>Lexical Addresses</vt:lpstr>
      <vt:lpstr>Lexical Addresses</vt:lpstr>
      <vt:lpstr>...</vt:lpstr>
      <vt:lpstr>...</vt:lpstr>
      <vt:lpstr>Implementing Lexical Addressing</vt:lpstr>
      <vt:lpstr>...</vt:lpstr>
      <vt:lpstr>The Translator</vt:lpstr>
      <vt:lpstr>...</vt:lpstr>
      <vt:lpstr>...</vt:lpstr>
      <vt:lpstr>PowerPoint Presentation</vt:lpstr>
      <vt:lpstr>Writing The Translator</vt:lpstr>
      <vt:lpstr>...</vt:lpstr>
      <vt:lpstr>PowerPoint Presentation</vt:lpstr>
      <vt:lpstr>The Nameless Interpreter</vt:lpstr>
      <vt:lpstr>The Nameless Interpreter</vt:lpstr>
      <vt:lpstr>PowerPoint Presentation</vt:lpstr>
      <vt:lpstr>PowerPoint Presentation</vt:lpstr>
      <vt:lpstr>...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Xcc Essentials of Programming Languages (Chapter 2)</dc:title>
  <dc:creator>Shirin</dc:creator>
  <cp:lastModifiedBy>Mohammad lzadi</cp:lastModifiedBy>
  <cp:revision>84</cp:revision>
  <dcterms:created xsi:type="dcterms:W3CDTF">2019-03-02T10:33:36Z</dcterms:created>
  <dcterms:modified xsi:type="dcterms:W3CDTF">2021-04-27T05:39:24Z</dcterms:modified>
</cp:coreProperties>
</file>